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roxima Nova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5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5745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Luis Garcia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Of 2017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Exit Interview</a:t>
            </a:r>
          </a:p>
        </p:txBody>
      </p:sp>
      <p:pic>
        <p:nvPicPr>
          <p:cNvPr id="61" name="Shape 61" descr="OTCkCVn0kbhUyo6J5zySjk0-yufNheP3swKv7CS2mKJVSia_84kIlyGpxiaeu0mnfP17b7sBEQLYy21Z7hjhqLO3jPHTrTAMOHPvoFopgDtuqBcTC_h9aF67xHc2QCwT38wrR7O9Nolcn8T7vDQ9DvzmIMOJEOHaqj4-B4XzGQxTtTdFrGWuq0A8V27FuXPeYUVZVGxvJXsAVbZhMFhNEqnnv9R1_w3Ou5XgQRtwn0xXq0Otj85IZmkO7vUMFg_JzPYuZWzKvscPoHKNT514I3kD-A9FDBAoC3-Kaa2Wh5041OhQpu4X-MHSkFRel8egD0RYH9qEQIj-ddkFaICCpJvuy8TwOJxjLwDSWfUBqhtdBl7ok0eZ3yj-DKRG4h2yu-yyuVD0R2XUqm7bczMr3OuNYfIokT3Hk6xb-vlZNtN6SpYZ2rrJFZ0Vw9h9BLpKUH-BtdNZuqacszazAnxwhdPTbpAhw6gzAazUZJsz-0UGGh79oxmFanlVtVNmI7dJMRYifFn8dVCNDDWJDTSl9kEVDsmoC-UmEtqNr_ydu7u_-xWNfPT2OtGAC92zGAeMs1EkZpLMFs8qe3YVbZNJrbzszrYi5dTfTewlOigU9XDsXwOW=w359-h638-n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436" y="0"/>
            <a:ext cx="28942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86350"/>
            <a:ext cx="2340300" cy="6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2400" y="590551"/>
            <a:ext cx="4856400" cy="21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Friends &amp; Family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Oldest of 3, outgoing and friendly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Intelligent Student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Clubs: Lindsay Tech Club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Hobbies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Cooking and being outside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9" name="Shape 69" descr="IvKbfXVvkw9PcYkcEBVb7Yc0-1ekGShWoACFejtdjmf2EJLDTEIaPKxSN5-IAQM_FW-ZXB_nMRGpttG25QVjDBZ4edpVRZC34-qbbsBgZe9bbYuC_ZwUToDdmdO1gsdSBJsJcbZABkZfkGqHd1E8h9oy3i-nLraVFnMC8kbCbUGTG6iQeZ7rQoef1ZnZzcajE5l3me_KyRCyx3gUYNq6HOKnkRf3upOhX5Ys5_ZfK1YNO66sCbRSZKB9D9AQ86AuZsszSda5mIX1csbomYsozg3xSFOyFu59P5UAN-tNbbG3JauN4wvCiNqckEz-pn3YUZMCvY0hoThpBsCEyh8J8AUYDkuYOEihK4nyiLwuEg2KOiiVC199hJZemWsGrxHy-RO_sytD1YxRYcrOjiIfH9tTtaxYSbojMQ5pZDge0ssUSIcOay_m0jGACpWQVn3mgRt3df7WvNk0oYKQ7JZVqqRWRhT_-van4SsUo5NhdCIikjLurjygzoNAZXqSDflGZNkmoCW3UlnWoMbAIDRvOemdCrQF6ZE-MX19EWjDfXeB5UBKp7rn5vxq_h2oyYpgHMi1BoatNF7HP-4WKd2aRJrNj6hdHUMb3bOACYqqNW-9LMw3=w673-h505-n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249" y="0"/>
            <a:ext cx="3862750" cy="28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eiguoDNzRlvmcvRCgkj6U-lupPEdqSW282KDx5Dhx7_Z1RAfHAinNZkbsrJo5bCflRoRXBe4FGz563poz9TEb4gMzXWFgA6JJ2DWBiMYNBc0sdHYUxW0qaLL8LD0OvKD_Lxd9pNQaYkOWEddJzfQNB4ljUMUGbuMGNNKEJ1mRiB0aZvVehAem_OaZ5xXWQOpHBdbB5pfA_cLVXkEeT8x7lnngoWOyU9pd_-P5KZIXCKIN_mv7ohZBgYTyKGbp02rOun8lOHcqID71umCrDf0YdSSCFXxdxM7ba87m2wf1LxUwbeXQCj7ZayUq117moWpLbCF2keZUquLvpC7vVmz-Faog8AFxbZid0i3Tav-VTtrECTeVkwMSjSiat1NJczhCmKeiNtEQUJtKBanLJCmdYyhhip8ClKViNQKC34neo7O5tZbBUPjVM_n0a_3fj-XNrc_yxdlhww2sLVX01tqIgpWZiWoY-6MdIBmuZV7ms5js0wi2Ku4KABcqQ5rrDCoqUARDdBt-86o0FUzr8BgqViuMJCWphiNcVXoo9eR0rJeoQi0dgcn51O57CaiLbda1YsBiMuCxWAB1Mk0nwvIiDL8yD8jhQyNh1wq75h2gXpwD37R=w673-h505-n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3237518"/>
            <a:ext cx="25908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6J5Sef84q2_FCsEJu6V5nLT6Lxg9t-7TIZHpDZ_M8Q6_BdKDV0es2X9bNyrYlFMGRIlM14VRvA3QEWPZtw520LigRVPbS3ENmdS5LoKKS3aFzrJF9V5-Oz9Gjmu1eaZJlwGFk0FFm4EL5U0PVSgVilyot0_YbMCsnhF5eW6yR07HEtEzh4go4_j9stiV17BsiVHWorZ-rElMRTXPokNwHWlKTy0DFWT4vkANEhYbPzsp52EgKZwheLDkmBy0FNcv9NXFTy5O_APjQjym7td_5QBbWaZ2Kn0ubFeCBOSKCUszSocPtMTh1c1kRshjy6PeSnP3pl5xd5NzrJRE91tmQCpaBt0Z6LmZgJzBulbrrLzqh3o7HXF6jqTRXKRfvSpKG2__Oc2kdyM1uIO23H4Q0c5E3kJq0Zkvu_hTkIYcWQZgW19Pd88FQ590R-KaKf4d2N93TfasjiiLkNndSvjR8MtEmFvcIlkI-r614rfKicFeMhrGEHSzZV3S5PZo3XEiLPmtF1IHp4R3p5k-IZLfyRdkCvcN8rBv72nGQrzv_2IqbQxHYeDTXDtGHN1oJ-bPpLhnESFDzx3H0qSXhDHuBz0FJSABCToIXzMmKsrUntUUyG6g=w790-h593-n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2799" y="1663200"/>
            <a:ext cx="3296899" cy="24705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90750"/>
            <a:ext cx="33528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25375" y="136650"/>
            <a:ext cx="4659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25375" y="782425"/>
            <a:ext cx="5757000" cy="174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64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dirty="0"/>
              <a:t>Walking on Heels</a:t>
            </a:r>
          </a:p>
          <a:p>
            <a:pPr marL="514350" lvl="0" indent="-285750" rtl="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en" dirty="0"/>
              <a:t>Getting out of my comfort zone</a:t>
            </a:r>
          </a:p>
          <a:p>
            <a:pPr marL="514350" lvl="0" indent="-285750" rtl="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en" dirty="0"/>
              <a:t>Rallies &amp; having fun</a:t>
            </a:r>
          </a:p>
        </p:txBody>
      </p:sp>
      <p:pic>
        <p:nvPicPr>
          <p:cNvPr id="79" name="Shape 79" descr="IMG_10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921" y="0"/>
            <a:ext cx="2673075" cy="35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8430" y="2418012"/>
            <a:ext cx="3627749" cy="272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FB_IMG_1484178388434 (1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749" y="2529825"/>
            <a:ext cx="2613674" cy="261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download (5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0325" y="3564100"/>
            <a:ext cx="2613675" cy="15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62675"/>
            <a:ext cx="3515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635374"/>
            <a:ext cx="4992300" cy="29269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Mechanic, I love fixing cars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Future: best Mechanic in the Valley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Exciting and felt like home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The way Mr. Mejia explained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Hands on, a lot of movement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 see myself doing it</a:t>
            </a:r>
          </a:p>
        </p:txBody>
      </p:sp>
      <p:pic>
        <p:nvPicPr>
          <p:cNvPr id="90" name="Shape 90" descr="images.jpg"/>
          <p:cNvPicPr preferRelativeResize="0"/>
          <p:nvPr/>
        </p:nvPicPr>
        <p:blipFill rotWithShape="1">
          <a:blip r:embed="rId3">
            <a:alphaModFix/>
          </a:blip>
          <a:srcRect t="-52773" r="-33547" b="-15"/>
          <a:stretch/>
        </p:blipFill>
        <p:spPr>
          <a:xfrm>
            <a:off x="1" y="2481050"/>
            <a:ext cx="4800600" cy="2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imag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455" y="5"/>
            <a:ext cx="3515549" cy="28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images (1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7575" y="2967974"/>
            <a:ext cx="4916425" cy="20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242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46137" y="753925"/>
            <a:ext cx="4904100" cy="161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Pathway: Automotive; it leads to my career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Gives me a head start in my career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Push myself if i want to achieve it</a:t>
            </a:r>
          </a:p>
        </p:txBody>
      </p:sp>
      <p:pic>
        <p:nvPicPr>
          <p:cNvPr id="100" name="Shape 100" descr="automati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571750"/>
            <a:ext cx="4106275" cy="21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downloa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325" y="2429922"/>
            <a:ext cx="4392674" cy="260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download (1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5800" y="0"/>
            <a:ext cx="3928200" cy="20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5725" y="136675"/>
            <a:ext cx="3807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Post-High School Plans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812975"/>
            <a:ext cx="6435300" cy="192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Reedley Community College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Best for automotives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Local &amp; faster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Family supports me 100%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Short term: Get few degrees, &amp; get a job in automotive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Long Term: Open a shop, move to Washington.</a:t>
            </a: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0" name="Shape 110" descr="ReedlyColle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149" y="0"/>
            <a:ext cx="5084850" cy="21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download (2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00878"/>
            <a:ext cx="2438400" cy="1635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2128"/>
            <a:ext cx="3047999" cy="2285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779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2648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LHS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697025"/>
            <a:ext cx="5695200" cy="122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Exciting leaving lhs and moving 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Made me think more outside of the box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Teachers would help me, push 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Know where I am , how to improve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 descr="download (3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854" y="4"/>
            <a:ext cx="2946150" cy="29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download (4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791" y="2946125"/>
            <a:ext cx="3923883" cy="219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images (2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6893" y="2571750"/>
            <a:ext cx="2627694" cy="25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39949"/>
            <a:ext cx="2857500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Proxima Nova</vt:lpstr>
      <vt:lpstr>spearmint</vt:lpstr>
      <vt:lpstr>Luis Garcia </vt:lpstr>
      <vt:lpstr>About Me</vt:lpstr>
      <vt:lpstr>High School Experience</vt:lpstr>
      <vt:lpstr>Job Shadow</vt:lpstr>
      <vt:lpstr>Pathway</vt:lpstr>
      <vt:lpstr>Post-High School Plans</vt:lpstr>
      <vt:lpstr>Leaving LHS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Garcia</dc:title>
  <dc:creator>Fernando Garcia</dc:creator>
  <cp:lastModifiedBy>LUIGI</cp:lastModifiedBy>
  <cp:revision>4</cp:revision>
  <dcterms:modified xsi:type="dcterms:W3CDTF">2017-01-26T06:25:13Z</dcterms:modified>
</cp:coreProperties>
</file>